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58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❤️" userId="fbe377f991c23a8a" providerId="LiveId" clId="{C36B1D8A-7489-42AB-B9D2-07D09312C743}"/>
    <pc:docChg chg="modSld">
      <pc:chgData name="Mariam ❤️" userId="fbe377f991c23a8a" providerId="LiveId" clId="{C36B1D8A-7489-42AB-B9D2-07D09312C743}" dt="2025-01-13T07:58:46.054" v="6" actId="1038"/>
      <pc:docMkLst>
        <pc:docMk/>
      </pc:docMkLst>
      <pc:sldChg chg="modSp mod">
        <pc:chgData name="Mariam ❤️" userId="fbe377f991c23a8a" providerId="LiveId" clId="{C36B1D8A-7489-42AB-B9D2-07D09312C743}" dt="2025-01-13T07:58:46.054" v="6" actId="1038"/>
        <pc:sldMkLst>
          <pc:docMk/>
          <pc:sldMk cId="3489036539" sldId="259"/>
        </pc:sldMkLst>
        <pc:picChg chg="mod">
          <ac:chgData name="Mariam ❤️" userId="fbe377f991c23a8a" providerId="LiveId" clId="{C36B1D8A-7489-42AB-B9D2-07D09312C743}" dt="2025-01-13T07:58:46.054" v="6" actId="1038"/>
          <ac:picMkLst>
            <pc:docMk/>
            <pc:sldMk cId="3489036539" sldId="259"/>
            <ac:picMk id="5" creationId="{1DE44C4B-C465-C4E1-20BE-1D3BD37D80A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8259B-2777-4A7A-94C7-375D4ADF8F7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8980DF9-2122-4EFA-96D9-76CD27C18A72}">
      <dgm:prSet/>
      <dgm:spPr/>
      <dgm:t>
        <a:bodyPr/>
        <a:lstStyle/>
        <a:p>
          <a:pPr>
            <a:defRPr cap="all"/>
          </a:pPr>
          <a:r>
            <a:rPr lang="en-GB"/>
            <a:t>Adding ai </a:t>
          </a:r>
          <a:r>
            <a:rPr lang="en-GB">
              <a:sym typeface="Wingdings" panose="05000000000000000000" pitchFamily="2" charset="2"/>
            </a:rPr>
            <a:t></a:t>
          </a:r>
          <a:r>
            <a:rPr lang="en-GB"/>
            <a:t> anlayze complaimts and suggestions automatically</a:t>
          </a:r>
          <a:endParaRPr lang="en-US"/>
        </a:p>
      </dgm:t>
    </dgm:pt>
    <dgm:pt modelId="{ABDC21C0-BF2B-433A-A7B6-C1782161DC88}" type="parTrans" cxnId="{7390C685-D297-47FB-BD0D-DDDF1D585EA8}">
      <dgm:prSet/>
      <dgm:spPr/>
      <dgm:t>
        <a:bodyPr/>
        <a:lstStyle/>
        <a:p>
          <a:endParaRPr lang="en-US"/>
        </a:p>
      </dgm:t>
    </dgm:pt>
    <dgm:pt modelId="{5797B3BB-8015-46DE-8298-EB4642A59B23}" type="sibTrans" cxnId="{7390C685-D297-47FB-BD0D-DDDF1D585EA8}">
      <dgm:prSet/>
      <dgm:spPr/>
      <dgm:t>
        <a:bodyPr/>
        <a:lstStyle/>
        <a:p>
          <a:endParaRPr lang="en-US"/>
        </a:p>
      </dgm:t>
    </dgm:pt>
    <dgm:pt modelId="{41CA465C-B486-4891-BD85-4E76D4F3C7AF}">
      <dgm:prSet/>
      <dgm:spPr/>
      <dgm:t>
        <a:bodyPr/>
        <a:lstStyle/>
        <a:p>
          <a:pPr>
            <a:defRPr cap="all"/>
          </a:pPr>
          <a:r>
            <a:rPr lang="en-GB"/>
            <a:t>Adding chatbot </a:t>
          </a:r>
          <a:r>
            <a:rPr lang="en-GB">
              <a:sym typeface="Wingdings" panose="05000000000000000000" pitchFamily="2" charset="2"/>
            </a:rPr>
            <a:t></a:t>
          </a:r>
          <a:r>
            <a:rPr lang="en-GB"/>
            <a:t> provide smarter and more personalied responses</a:t>
          </a:r>
          <a:endParaRPr lang="en-US"/>
        </a:p>
      </dgm:t>
    </dgm:pt>
    <dgm:pt modelId="{13177857-A42F-4B13-B0D7-AEB3A008C11C}" type="parTrans" cxnId="{E3104F7A-BE8D-4F75-AE37-60DAAF970224}">
      <dgm:prSet/>
      <dgm:spPr/>
      <dgm:t>
        <a:bodyPr/>
        <a:lstStyle/>
        <a:p>
          <a:endParaRPr lang="en-US"/>
        </a:p>
      </dgm:t>
    </dgm:pt>
    <dgm:pt modelId="{70379D75-9301-415F-8F14-4A464D04D5A9}" type="sibTrans" cxnId="{E3104F7A-BE8D-4F75-AE37-60DAAF970224}">
      <dgm:prSet/>
      <dgm:spPr/>
      <dgm:t>
        <a:bodyPr/>
        <a:lstStyle/>
        <a:p>
          <a:endParaRPr lang="en-US"/>
        </a:p>
      </dgm:t>
    </dgm:pt>
    <dgm:pt modelId="{D1B020F8-AFD9-496D-9A97-504710D55B56}" type="pres">
      <dgm:prSet presAssocID="{E5A8259B-2777-4A7A-94C7-375D4ADF8F74}" presName="root" presStyleCnt="0">
        <dgm:presLayoutVars>
          <dgm:dir/>
          <dgm:resizeHandles val="exact"/>
        </dgm:presLayoutVars>
      </dgm:prSet>
      <dgm:spPr/>
    </dgm:pt>
    <dgm:pt modelId="{BD001F18-421A-4EDA-B6D7-481F23E69509}" type="pres">
      <dgm:prSet presAssocID="{F8980DF9-2122-4EFA-96D9-76CD27C18A72}" presName="compNode" presStyleCnt="0"/>
      <dgm:spPr/>
    </dgm:pt>
    <dgm:pt modelId="{EDB3713F-668A-4610-B95B-147123F58BDB}" type="pres">
      <dgm:prSet presAssocID="{F8980DF9-2122-4EFA-96D9-76CD27C18A72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1408B9A-6C4A-489F-BF28-90F28629F877}" type="pres">
      <dgm:prSet presAssocID="{F8980DF9-2122-4EFA-96D9-76CD27C18A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3158822-16C5-47E8-B2AA-233F56177E52}" type="pres">
      <dgm:prSet presAssocID="{F8980DF9-2122-4EFA-96D9-76CD27C18A72}" presName="spaceRect" presStyleCnt="0"/>
      <dgm:spPr/>
    </dgm:pt>
    <dgm:pt modelId="{5F0257AC-FF75-43D5-8A72-CF5C176D986D}" type="pres">
      <dgm:prSet presAssocID="{F8980DF9-2122-4EFA-96D9-76CD27C18A72}" presName="textRect" presStyleLbl="revTx" presStyleIdx="0" presStyleCnt="2">
        <dgm:presLayoutVars>
          <dgm:chMax val="1"/>
          <dgm:chPref val="1"/>
        </dgm:presLayoutVars>
      </dgm:prSet>
      <dgm:spPr/>
    </dgm:pt>
    <dgm:pt modelId="{9FB1F55C-F1AA-4670-849A-7A3CB1480623}" type="pres">
      <dgm:prSet presAssocID="{5797B3BB-8015-46DE-8298-EB4642A59B23}" presName="sibTrans" presStyleCnt="0"/>
      <dgm:spPr/>
    </dgm:pt>
    <dgm:pt modelId="{AB9C9DDC-841F-434A-B617-4E8FBBA55573}" type="pres">
      <dgm:prSet presAssocID="{41CA465C-B486-4891-BD85-4E76D4F3C7AF}" presName="compNode" presStyleCnt="0"/>
      <dgm:spPr/>
    </dgm:pt>
    <dgm:pt modelId="{246BE2E2-E580-4826-BD41-2B1ACD18285B}" type="pres">
      <dgm:prSet presAssocID="{41CA465C-B486-4891-BD85-4E76D4F3C7A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77808D3-7D9A-4EF1-97B5-B8B43B030359}" type="pres">
      <dgm:prSet presAssocID="{41CA465C-B486-4891-BD85-4E76D4F3C7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06F9735-FFA8-4591-BC2D-94DE373B8283}" type="pres">
      <dgm:prSet presAssocID="{41CA465C-B486-4891-BD85-4E76D4F3C7AF}" presName="spaceRect" presStyleCnt="0"/>
      <dgm:spPr/>
    </dgm:pt>
    <dgm:pt modelId="{10FBC5B6-6694-49B1-8FD5-201754059A21}" type="pres">
      <dgm:prSet presAssocID="{41CA465C-B486-4891-BD85-4E76D4F3C7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3104F7A-BE8D-4F75-AE37-60DAAF970224}" srcId="{E5A8259B-2777-4A7A-94C7-375D4ADF8F74}" destId="{41CA465C-B486-4891-BD85-4E76D4F3C7AF}" srcOrd="1" destOrd="0" parTransId="{13177857-A42F-4B13-B0D7-AEB3A008C11C}" sibTransId="{70379D75-9301-415F-8F14-4A464D04D5A9}"/>
    <dgm:cxn modelId="{D644907B-9E07-48D0-9FC2-6370FDC45173}" type="presOf" srcId="{E5A8259B-2777-4A7A-94C7-375D4ADF8F74}" destId="{D1B020F8-AFD9-496D-9A97-504710D55B56}" srcOrd="0" destOrd="0" presId="urn:microsoft.com/office/officeart/2018/5/layout/IconLeafLabelList"/>
    <dgm:cxn modelId="{7390C685-D297-47FB-BD0D-DDDF1D585EA8}" srcId="{E5A8259B-2777-4A7A-94C7-375D4ADF8F74}" destId="{F8980DF9-2122-4EFA-96D9-76CD27C18A72}" srcOrd="0" destOrd="0" parTransId="{ABDC21C0-BF2B-433A-A7B6-C1782161DC88}" sibTransId="{5797B3BB-8015-46DE-8298-EB4642A59B23}"/>
    <dgm:cxn modelId="{49B439C0-3430-4728-AB70-8A043116052C}" type="presOf" srcId="{41CA465C-B486-4891-BD85-4E76D4F3C7AF}" destId="{10FBC5B6-6694-49B1-8FD5-201754059A21}" srcOrd="0" destOrd="0" presId="urn:microsoft.com/office/officeart/2018/5/layout/IconLeafLabelList"/>
    <dgm:cxn modelId="{8EF88AE0-F236-4EE3-B06B-0BBA93F1C852}" type="presOf" srcId="{F8980DF9-2122-4EFA-96D9-76CD27C18A72}" destId="{5F0257AC-FF75-43D5-8A72-CF5C176D986D}" srcOrd="0" destOrd="0" presId="urn:microsoft.com/office/officeart/2018/5/layout/IconLeafLabelList"/>
    <dgm:cxn modelId="{05AB98BF-39AB-4F51-BEEF-F4CA86AE277A}" type="presParOf" srcId="{D1B020F8-AFD9-496D-9A97-504710D55B56}" destId="{BD001F18-421A-4EDA-B6D7-481F23E69509}" srcOrd="0" destOrd="0" presId="urn:microsoft.com/office/officeart/2018/5/layout/IconLeafLabelList"/>
    <dgm:cxn modelId="{BB918B0D-FFB5-4992-B933-617B8E92C73A}" type="presParOf" srcId="{BD001F18-421A-4EDA-B6D7-481F23E69509}" destId="{EDB3713F-668A-4610-B95B-147123F58BDB}" srcOrd="0" destOrd="0" presId="urn:microsoft.com/office/officeart/2018/5/layout/IconLeafLabelList"/>
    <dgm:cxn modelId="{A6BD2363-76B9-4245-B296-5E22420066B8}" type="presParOf" srcId="{BD001F18-421A-4EDA-B6D7-481F23E69509}" destId="{01408B9A-6C4A-489F-BF28-90F28629F877}" srcOrd="1" destOrd="0" presId="urn:microsoft.com/office/officeart/2018/5/layout/IconLeafLabelList"/>
    <dgm:cxn modelId="{9F32967B-5A34-40D2-BC2F-022C23341B19}" type="presParOf" srcId="{BD001F18-421A-4EDA-B6D7-481F23E69509}" destId="{53158822-16C5-47E8-B2AA-233F56177E52}" srcOrd="2" destOrd="0" presId="urn:microsoft.com/office/officeart/2018/5/layout/IconLeafLabelList"/>
    <dgm:cxn modelId="{87E58BBB-E993-4818-A8F1-F2139E384371}" type="presParOf" srcId="{BD001F18-421A-4EDA-B6D7-481F23E69509}" destId="{5F0257AC-FF75-43D5-8A72-CF5C176D986D}" srcOrd="3" destOrd="0" presId="urn:microsoft.com/office/officeart/2018/5/layout/IconLeafLabelList"/>
    <dgm:cxn modelId="{A421D159-FFE2-4699-8F69-42116882C69F}" type="presParOf" srcId="{D1B020F8-AFD9-496D-9A97-504710D55B56}" destId="{9FB1F55C-F1AA-4670-849A-7A3CB1480623}" srcOrd="1" destOrd="0" presId="urn:microsoft.com/office/officeart/2018/5/layout/IconLeafLabelList"/>
    <dgm:cxn modelId="{8081858F-306B-4D5F-9200-4C1E84A46CDC}" type="presParOf" srcId="{D1B020F8-AFD9-496D-9A97-504710D55B56}" destId="{AB9C9DDC-841F-434A-B617-4E8FBBA55573}" srcOrd="2" destOrd="0" presId="urn:microsoft.com/office/officeart/2018/5/layout/IconLeafLabelList"/>
    <dgm:cxn modelId="{2468FDF3-0795-48A6-AD6E-94E3122DE2B2}" type="presParOf" srcId="{AB9C9DDC-841F-434A-B617-4E8FBBA55573}" destId="{246BE2E2-E580-4826-BD41-2B1ACD18285B}" srcOrd="0" destOrd="0" presId="urn:microsoft.com/office/officeart/2018/5/layout/IconLeafLabelList"/>
    <dgm:cxn modelId="{93C7086D-7025-4102-97BE-0CAC4D078FDA}" type="presParOf" srcId="{AB9C9DDC-841F-434A-B617-4E8FBBA55573}" destId="{077808D3-7D9A-4EF1-97B5-B8B43B030359}" srcOrd="1" destOrd="0" presId="urn:microsoft.com/office/officeart/2018/5/layout/IconLeafLabelList"/>
    <dgm:cxn modelId="{126657B0-5BB5-45D7-A3CE-1774BFF203FF}" type="presParOf" srcId="{AB9C9DDC-841F-434A-B617-4E8FBBA55573}" destId="{906F9735-FFA8-4591-BC2D-94DE373B8283}" srcOrd="2" destOrd="0" presId="urn:microsoft.com/office/officeart/2018/5/layout/IconLeafLabelList"/>
    <dgm:cxn modelId="{3A1F219A-CDB3-4415-A494-A8D1F64F34AF}" type="presParOf" srcId="{AB9C9DDC-841F-434A-B617-4E8FBBA55573}" destId="{10FBC5B6-6694-49B1-8FD5-201754059A2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3713F-668A-4610-B95B-147123F58BDB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08B9A-6C4A-489F-BF28-90F28629F877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257AC-FF75-43D5-8A72-CF5C176D986D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Adding ai </a:t>
          </a:r>
          <a:r>
            <a:rPr lang="en-GB" sz="1700" kern="1200">
              <a:sym typeface="Wingdings" panose="05000000000000000000" pitchFamily="2" charset="2"/>
            </a:rPr>
            <a:t></a:t>
          </a:r>
          <a:r>
            <a:rPr lang="en-GB" sz="1700" kern="1200"/>
            <a:t> anlayze complaimts and suggestions automatically</a:t>
          </a:r>
          <a:endParaRPr lang="en-US" sz="1700" kern="1200"/>
        </a:p>
      </dsp:txBody>
      <dsp:txXfrm>
        <a:off x="1342800" y="3255669"/>
        <a:ext cx="3600000" cy="720000"/>
      </dsp:txXfrm>
    </dsp:sp>
    <dsp:sp modelId="{246BE2E2-E580-4826-BD41-2B1ACD18285B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808D3-7D9A-4EF1-97B5-B8B43B030359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BC5B6-6694-49B1-8FD5-201754059A21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Adding chatbot </a:t>
          </a:r>
          <a:r>
            <a:rPr lang="en-GB" sz="1700" kern="1200">
              <a:sym typeface="Wingdings" panose="05000000000000000000" pitchFamily="2" charset="2"/>
            </a:rPr>
            <a:t></a:t>
          </a:r>
          <a:r>
            <a:rPr lang="en-GB" sz="1700" kern="1200"/>
            <a:t> provide smarter and more personalied responses</a:t>
          </a:r>
          <a:endParaRPr lang="en-US" sz="17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E326-2099-947D-966C-6AD8FD20E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1DB59-005F-85B3-4796-2EE3F4CC0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259C3-1B3D-CA39-C966-43A063F6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6AC0C-71FE-A2F3-EA3A-9AAB99A9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89D01-97D7-6ADA-6090-63990B5C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6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012F-79CE-4194-2334-82D4A68A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7BA1D-620F-B1F7-43BA-84E49D13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1FD06-F4FD-B5A2-9992-2BE7A852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214CB-D952-C1C5-D630-64FB3D17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962D9-4E17-DACC-0ABB-B6FECC57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30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1F110-3CFD-3C13-4ECA-7C1652C94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B4D28-A074-C0F1-ACF8-F61B1C055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0DEC2-CC53-484C-E897-2734955B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095F1-6961-8AFB-5473-3F499D2F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0B7E-17FD-4934-4691-D2C8BCF5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99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3B17-97F8-73D9-09D7-C7DDD187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E98E-16D9-C7E9-1DD4-D451234D2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E644F-2C5B-5235-93E4-9380E246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47CD0-4D51-8F4C-ED87-CC06F6C5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1D3D9-7288-74A8-1841-994A77E4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45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4524-CC70-A23C-9A5B-14A56592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53784-0004-431C-2528-732796EDC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08D3-5799-B542-262D-9D1C90AC6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A68D6-9FB2-4C9C-92D5-8CFD5312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1D355-7933-8424-A39F-78F9AE0E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1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C47C-8B85-4AD5-3E86-E199EF40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C63A-2300-41E0-3894-F3BE74FD2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8B99-FB31-7CAA-FEE2-69D075713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EAA9E-0E7D-24BD-4BB9-A2BA6952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8B57B-14F1-9B9E-E8B6-65728EF2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26FA-F4A6-8BD0-A4F8-26108506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78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F7AA-DB4A-B558-F94C-8FA21325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5241-1ADF-5178-FE35-8E82DCA8F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88AE0-BB42-E99C-4224-CF84405F7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89361-3447-CF2A-2B77-C34106FB4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2739F-21AA-DD0B-3CB7-B7042E0AC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B4DE7-6CEC-7BBF-51CF-86B2659F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E13E1-BE53-39AB-8F84-8FC6BA33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F8791-49AE-9313-EB4A-4943D83E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2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9DB-5389-38D0-597E-17D18B4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828A4-7949-8B38-1980-95D50EEB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D7C1F-7B75-D935-0120-49B98F88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5B92A-7E3B-A34D-AFEC-4DDCBE77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89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E2BEA-57E5-CFD5-7A68-F7495C7A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36F1A-508A-EAD3-3FE8-FAD91C15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F1528-4E24-3710-A24A-167D8FA3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46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7027-7307-6956-BCF3-98914BAE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BACD-CC93-418A-2D93-E9130C46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574D-4723-94CC-24A1-9A88603FA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B366-FDE3-13E8-84B9-D9DD6CD8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18985-F6F0-154D-E5E6-C888978B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B6B26-7515-D412-93D9-6CCB253B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12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6059-195C-E01E-4198-5AD17B94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73A1B-0F8D-63FE-7071-7CC615733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5DDC5-60B5-44B2-7E76-3F184C1FC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D6520-EDA6-1B30-CA15-71AC4DB8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6BBF1-8699-C063-C750-0858ADF3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58CEA-524D-506F-E0AE-8ED9F682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9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4A353-7589-0DC0-04BB-3C713AF2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49E4-38E4-57E0-0F17-A50EEDA1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5BAC-7A33-6551-7A73-043B80C69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B0EB0-F902-4F9C-A2D0-395F0DC17755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D93A3-AA19-2EEE-FE6B-DEA7DD41B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900F-6645-4AEA-8E3C-EDB3CFAA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8C2756-700E-497F-9A7E-21782370E7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2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47967/no-global-internet--pas-dinternet-global-by-magicvinc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0BBB2-E0B2-E294-0674-BC537A911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Feedback </a:t>
            </a:r>
            <a:r>
              <a:rPr lang="en-GB" sz="6600" dirty="0" err="1">
                <a:solidFill>
                  <a:schemeClr val="bg1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Lms</a:t>
            </a:r>
            <a:endParaRPr lang="en-GB" sz="6600" dirty="0">
              <a:solidFill>
                <a:schemeClr val="bg1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6DFA9-EB41-2E93-AFA7-BB7C400AD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Mariam </a:t>
            </a:r>
            <a:r>
              <a:rPr lang="en-GB" sz="3200" dirty="0" err="1">
                <a:solidFill>
                  <a:schemeClr val="bg1"/>
                </a:solidFill>
              </a:rPr>
              <a:t>mohamed</a:t>
            </a:r>
            <a:endParaRPr lang="en-GB" sz="3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97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DC6BB-B8CB-C335-DEF1-C76D82B069AC}"/>
              </a:ext>
            </a:extLst>
          </p:cNvPr>
          <p:cNvSpPr txBox="1"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</a:rPr>
              <a:t>solving a common problem 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1A361-42C6-3A00-B29C-BC9C71A6B444}"/>
              </a:ext>
            </a:extLst>
          </p:cNvPr>
          <p:cNvSpPr txBox="1"/>
          <p:nvPr/>
        </p:nvSpPr>
        <p:spPr>
          <a:xfrm>
            <a:off x="1267640" y="3222510"/>
            <a:ext cx="609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share their complaints and suggestions 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DBD9A-56C6-542A-A329-FB0248715FE3}"/>
              </a:ext>
            </a:extLst>
          </p:cNvPr>
          <p:cNvSpPr txBox="1"/>
          <p:nvPr/>
        </p:nvSpPr>
        <p:spPr>
          <a:xfrm>
            <a:off x="1216543" y="3750823"/>
            <a:ext cx="6096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help students share their feedback and suggestions in a simple and effective way.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7A6F9-393C-3896-EA69-242465E063B6}"/>
              </a:ext>
            </a:extLst>
          </p:cNvPr>
          <p:cNvSpPr txBox="1"/>
          <p:nvPr/>
        </p:nvSpPr>
        <p:spPr>
          <a:xfrm>
            <a:off x="831338" y="434802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Amasis MT Pro Black" panose="020F0502020204030204" pitchFamily="18" charset="0"/>
              </a:rPr>
              <a:t>Problem and goal (Why was this project developed?).</a:t>
            </a:r>
          </a:p>
        </p:txBody>
      </p:sp>
      <p:pic>
        <p:nvPicPr>
          <p:cNvPr id="11" name="Picture 10" descr="A globe with lines and dots in a red circle&#10;&#10;Description automatically generated">
            <a:extLst>
              <a:ext uri="{FF2B5EF4-FFF2-40B4-BE49-F238E27FC236}">
                <a16:creationId xmlns:a16="http://schemas.microsoft.com/office/drawing/2014/main" id="{DFEDB4B3-5861-8217-9D00-A96E6BB03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90094" y="2296149"/>
            <a:ext cx="2689927" cy="26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1B191-DFC4-05A5-08F4-2FA655F3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r>
              <a:rPr lang="en-GB" sz="4100" dirty="0">
                <a:solidFill>
                  <a:schemeClr val="bg1"/>
                </a:solidFill>
              </a:rPr>
              <a:t>Frontend dashboards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7C701E-5151-4086-9CF2-7F44AA38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56C08E-A84B-4C76-9D3B-46237B5A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85DBCF-98D7-8429-B586-7BDD1BB7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8" y="495842"/>
            <a:ext cx="4763801" cy="25843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83D0C1-9988-211C-8833-52066BC2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7" y="3638817"/>
            <a:ext cx="4763801" cy="2405719"/>
          </a:xfrm>
          <a:prstGeom prst="rect">
            <a:avLst/>
          </a:prstGeom>
        </p:spPr>
      </p:pic>
      <p:grpSp>
        <p:nvGrpSpPr>
          <p:cNvPr id="18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D9D1D5-8881-3805-B012-21D8D2C8D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8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9E9DB2-ABB1-93A3-B27B-84A7DE0F8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32" y="643467"/>
            <a:ext cx="11210925" cy="74483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2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Admin dashboard</a:t>
            </a:r>
          </a:p>
        </p:txBody>
      </p:sp>
      <p:pic>
        <p:nvPicPr>
          <p:cNvPr id="5" name="IMG_9254">
            <a:hlinkClick r:id="" action="ppaction://media"/>
            <a:extLst>
              <a:ext uri="{FF2B5EF4-FFF2-40B4-BE49-F238E27FC236}">
                <a16:creationId xmlns:a16="http://schemas.microsoft.com/office/drawing/2014/main" id="{1DE44C4B-C465-C4E1-20BE-1D3BD37D8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7" y="1396588"/>
            <a:ext cx="12192000" cy="54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6A8AF-9C3B-6E81-0955-E4186768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Instructor dashbard</a:t>
            </a:r>
          </a:p>
        </p:txBody>
      </p:sp>
      <p:pic>
        <p:nvPicPr>
          <p:cNvPr id="11" name="IMG_9219">
            <a:hlinkClick r:id="" action="ppaction://media"/>
            <a:extLst>
              <a:ext uri="{FF2B5EF4-FFF2-40B4-BE49-F238E27FC236}">
                <a16:creationId xmlns:a16="http://schemas.microsoft.com/office/drawing/2014/main" id="{EF859FC9-C5CE-73F2-803F-C6EC7328E0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0883" y="1675227"/>
            <a:ext cx="83302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0FE7D-EFAC-CBCA-A10D-50A24EE1C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 dashboard</a:t>
            </a:r>
          </a:p>
        </p:txBody>
      </p:sp>
      <p:pic>
        <p:nvPicPr>
          <p:cNvPr id="7" name="IMG_9279">
            <a:hlinkClick r:id="" action="ppaction://media"/>
            <a:extLst>
              <a:ext uri="{FF2B5EF4-FFF2-40B4-BE49-F238E27FC236}">
                <a16:creationId xmlns:a16="http://schemas.microsoft.com/office/drawing/2014/main" id="{ABC3D347-5899-8CAB-3527-8BF2BC4D7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88" y="1676828"/>
            <a:ext cx="7311097" cy="45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7FE8F-5444-459B-D117-17407018A4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7A212-EF4F-DE2D-6835-42E27177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0" lang="en-US" altLang="en-US" b="1" i="0" u="none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Future improvements and conclusion </a:t>
            </a:r>
            <a:br>
              <a:rPr kumimoji="0" lang="en-US" altLang="en-US" b="1" i="0" u="none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</a:br>
            <a:endParaRPr lang="en-GB" dirty="0"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617693-22D2-2A93-3A22-A11317DF03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3444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723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8756F-2A0F-0551-993A-CC075178D0AC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Thanks for listening!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45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71</Words>
  <Application>Microsoft Office PowerPoint</Application>
  <PresentationFormat>Widescreen</PresentationFormat>
  <Paragraphs>15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Aharoni</vt:lpstr>
      <vt:lpstr>Amasis MT Pro Black</vt:lpstr>
      <vt:lpstr>Aptos</vt:lpstr>
      <vt:lpstr>Aptos Display</vt:lpstr>
      <vt:lpstr>Arial</vt:lpstr>
      <vt:lpstr>Wingdings</vt:lpstr>
      <vt:lpstr>Office Theme</vt:lpstr>
      <vt:lpstr>Feedback Lms</vt:lpstr>
      <vt:lpstr>PowerPoint Presentation</vt:lpstr>
      <vt:lpstr>Frontend dashboards </vt:lpstr>
      <vt:lpstr>PowerPoint Presentation</vt:lpstr>
      <vt:lpstr>Instructor dashbard</vt:lpstr>
      <vt:lpstr>Student dashboard</vt:lpstr>
      <vt:lpstr>Future improvements and conclusion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Mariam ❤️</dc:creator>
  <cp:lastModifiedBy>Mariam ❤️</cp:lastModifiedBy>
  <cp:revision>1</cp:revision>
  <dcterms:created xsi:type="dcterms:W3CDTF">2025-01-12T13:31:28Z</dcterms:created>
  <dcterms:modified xsi:type="dcterms:W3CDTF">2025-01-13T07:58:53Z</dcterms:modified>
</cp:coreProperties>
</file>